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1" r:id="rId2"/>
    <p:sldId id="285" r:id="rId3"/>
    <p:sldId id="286" r:id="rId4"/>
    <p:sldId id="287" r:id="rId5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CC"/>
    <a:srgbClr val="FFFF99"/>
    <a:srgbClr val="66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B6803CD-A10E-4D0E-97D0-5537ADC4BCF2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2626113-0448-42BF-8FD6-AF4A67BDE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86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smtClean="0"/>
            </a:lvl1pPr>
          </a:lstStyle>
          <a:p>
            <a:pPr>
              <a:defRPr/>
            </a:pPr>
            <a:fld id="{5547FBFA-46EF-4AB8-8FB1-C20A715248A3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 smtClean="0"/>
            </a:lvl1pPr>
          </a:lstStyle>
          <a:p>
            <a:pPr>
              <a:defRPr/>
            </a:pPr>
            <a:fld id="{2E38B01D-34DC-41FC-B039-F27EC4E2B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52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7031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1831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052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136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84F3B-D3C6-4CF7-BAA5-64536DE1561B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DEFA9-5EBE-42EC-BF77-FF1122FEE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4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4DAF0-9107-461D-AEEB-202D01977598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21C3-5B97-4C4A-ADDD-C20CC4B5F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9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D9FD7-552F-4526-94C4-1404E457E5A1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F85CA-579C-4174-A9C6-74C101A65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6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AD3F7-24D9-498A-8B1F-3EE017B95FB7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F89D-E309-438B-9686-F74078704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5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25C2D-736A-41CF-B100-AA05853BB39B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5F051-8214-4AF1-92FA-7DA65E50E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6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4DB18-4BDF-4E52-8215-121968428921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5CBC7-8ED4-49A1-A591-ADD3D55F9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4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580E0-C606-4532-90F8-A69DAA82FB13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B32A4-FF2A-42D7-BB4B-0803418AE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2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4459A-579C-457A-B384-C88A486FA607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F4520-5984-4FA9-A89C-7D3DEF9BF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8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2BB03-3641-4A12-A056-E53E74EBC903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7A718-5620-4862-B2A9-88AE1537C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9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1A0E9-3EFE-4BE3-84D0-BB9513F68495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CCF99-12C0-4BDE-9737-C54AA4A8A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EEEB7-3F63-4B4E-966D-D97A975E96B5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E5CB8-CBD2-48A7-B813-C68F1DCBE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9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C0340D-C78E-4730-9C1E-738F34CAABA8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4CFC5B-6436-4A1C-9BA3-36CA8D5BE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m.ohio.gov/documents/fire_ExistingUSTGuidanceDocument.pdf" TargetMode="External"/><Relationship Id="rId5" Type="http://schemas.openxmlformats.org/officeDocument/2006/relationships/hyperlink" Target="http://www.com.ohio.gov/fire/docs/fire_ExistingUSTGuidanceDocument.pdf" TargetMode="External"/><Relationship Id="rId4" Type="http://schemas.openxmlformats.org/officeDocument/2006/relationships/hyperlink" Target="http://www.com.ohio.gov/fire/default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teven.parsons@com.ohio.gov" TargetMode="External"/><Relationship Id="rId5" Type="http://schemas.openxmlformats.org/officeDocument/2006/relationships/hyperlink" Target="mailto:Jason.anthony@com.ohio.gov" TargetMode="External"/><Relationship Id="rId4" Type="http://schemas.openxmlformats.org/officeDocument/2006/relationships/hyperlink" Target="mailto:Steven.krichbaum@com.ohio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mtClean="0"/>
          </a:p>
        </p:txBody>
      </p:sp>
      <p:sp>
        <p:nvSpPr>
          <p:cNvPr id="2051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SFM-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09600" y="3505200"/>
            <a:ext cx="784860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Bureau of Underground Storage Tank Regulations (BUSTR)</a:t>
            </a:r>
          </a:p>
          <a:p>
            <a:pPr algn="ctr">
              <a:spcBef>
                <a:spcPct val="20000"/>
              </a:spcBef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en-US" sz="3200" b="1">
                <a:solidFill>
                  <a:srgbClr val="000000"/>
                </a:solidFill>
                <a:latin typeface="Arial" charset="0"/>
              </a:rPr>
              <a:t>Rule and Policy Updates</a:t>
            </a:r>
          </a:p>
          <a:p>
            <a:pPr algn="ctr">
              <a:spcBef>
                <a:spcPct val="20000"/>
              </a:spcBef>
            </a:pPr>
            <a:endParaRPr lang="en-US" sz="2800" b="1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mtClean="0"/>
          </a:p>
        </p:txBody>
      </p:sp>
      <p:sp>
        <p:nvSpPr>
          <p:cNvPr id="2051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SFM-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2819400"/>
            <a:ext cx="7315200" cy="2819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Secondary containment is required for new UST systems.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Existing UST systems are grandfathered unless certain types of modification or replacement work are performed.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5113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mtClean="0"/>
          </a:p>
        </p:txBody>
      </p:sp>
      <p:sp>
        <p:nvSpPr>
          <p:cNvPr id="2051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SFM-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35012" y="2895600"/>
            <a:ext cx="7673975" cy="270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en-US" sz="3200" dirty="0">
              <a:latin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n-US" dirty="0">
                <a:latin typeface="Arial" charset="0"/>
              </a:rPr>
              <a:t>Visit the BUSTR Web Site at:</a:t>
            </a:r>
          </a:p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  <a:latin typeface="Arial" charset="0"/>
              </a:rPr>
              <a:t>(</a:t>
            </a:r>
            <a:r>
              <a:rPr lang="en-US" dirty="0" smtClean="0">
                <a:solidFill>
                  <a:srgbClr val="002060"/>
                </a:solidFill>
                <a:latin typeface="Arial" charset="0"/>
                <a:hlinkClick r:id="rId4"/>
              </a:rPr>
              <a:t>http://www.com.ohio.gov/fire/default.aspx</a:t>
            </a:r>
            <a:r>
              <a:rPr lang="en-US" dirty="0" smtClean="0">
                <a:solidFill>
                  <a:srgbClr val="002060"/>
                </a:solidFill>
                <a:latin typeface="Arial" charset="0"/>
              </a:rPr>
              <a:t>) </a:t>
            </a:r>
            <a:endParaRPr lang="en-US" dirty="0">
              <a:solidFill>
                <a:srgbClr val="002060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</a:pPr>
            <a:endParaRPr lang="en-US" dirty="0">
              <a:latin typeface="Arial" charset="0"/>
            </a:endParaRPr>
          </a:p>
          <a:p>
            <a:pPr algn="ctr">
              <a:lnSpc>
                <a:spcPct val="80000"/>
              </a:lnSpc>
            </a:pPr>
            <a:endParaRPr lang="en-US" dirty="0">
              <a:latin typeface="Arial" charset="0"/>
            </a:endParaRPr>
          </a:p>
          <a:p>
            <a:pPr algn="ctr">
              <a:lnSpc>
                <a:spcPct val="80000"/>
              </a:lnSpc>
            </a:pPr>
            <a:endParaRPr lang="en-US" dirty="0">
              <a:latin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n-US" dirty="0">
                <a:latin typeface="Arial" charset="0"/>
              </a:rPr>
              <a:t>Review “Performing Work on Existing UST Systems”</a:t>
            </a:r>
            <a:endParaRPr lang="en-US" dirty="0">
              <a:latin typeface="Arial" charset="0"/>
              <a:hlinkClick r:id="rId5"/>
            </a:endParaRPr>
          </a:p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  <a:latin typeface="Arial" charset="0"/>
                <a:hlinkClick r:id="rId5"/>
              </a:rPr>
              <a:t>(</a:t>
            </a:r>
            <a:r>
              <a:rPr lang="en-US" dirty="0" smtClean="0">
                <a:solidFill>
                  <a:srgbClr val="002060"/>
                </a:solidFill>
                <a:latin typeface="Arial" charset="0"/>
                <a:hlinkClick r:id="rId6"/>
              </a:rPr>
              <a:t>http://www.com.ohio.gov/documents/fire_ExistingUSTGuidanceDocument.pdf</a:t>
            </a:r>
            <a:r>
              <a:rPr lang="en-US" dirty="0" smtClean="0">
                <a:solidFill>
                  <a:srgbClr val="002060"/>
                </a:solidFill>
                <a:latin typeface="Arial" charset="0"/>
              </a:rPr>
              <a:t>) </a:t>
            </a:r>
            <a:endParaRPr lang="en-US" dirty="0">
              <a:solidFill>
                <a:srgbClr val="002060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mtClean="0"/>
          </a:p>
        </p:txBody>
      </p:sp>
      <p:sp>
        <p:nvSpPr>
          <p:cNvPr id="2051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SFM-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19200" y="2819400"/>
            <a:ext cx="6705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>Steven Krichbaum, Environmental Supervisor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>Central Office, (614) 752-7921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  <a:hlinkClick r:id="rId4"/>
              </a:rPr>
              <a:t>Steven.krichbaum@com.ohio.gov</a:t>
            </a:r>
            <a:endParaRPr lang="en-US" sz="1800" dirty="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>Jason Anthony, UST Inspector Supervisor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>Western Ohio, (614) 205-7387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  <a:hlinkClick r:id="rId5"/>
              </a:rPr>
              <a:t>Jason.anthony@com.ohio.gov</a:t>
            </a:r>
            <a:endParaRPr lang="en-US" sz="1800" dirty="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>Steve Parsons, UST Inspector Supervisor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>Eastern Ohio, (614) 205-7390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  <a:hlinkClick r:id="rId6"/>
              </a:rPr>
              <a:t>Steven.parsons@com.ohio.gov</a:t>
            </a:r>
            <a:endParaRPr lang="en-US" sz="1800" dirty="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116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mit Applic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Permit Application</Template>
  <TotalTime>424</TotalTime>
  <Words>105</Words>
  <Application>Microsoft Office PowerPoint</Application>
  <PresentationFormat>On-screen Show (4:3)</PresentationFormat>
  <Paragraphs>28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Permit Application</vt:lpstr>
      <vt:lpstr>PowerPoint Presentation</vt:lpstr>
      <vt:lpstr>PowerPoint Presentation</vt:lpstr>
      <vt:lpstr>PowerPoint Presentation</vt:lpstr>
      <vt:lpstr>PowerPoint Presentation</vt:lpstr>
    </vt:vector>
  </TitlesOfParts>
  <Company>Dept. of Commerce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sparsons</dc:creator>
  <cp:lastModifiedBy>Microsoft account</cp:lastModifiedBy>
  <cp:revision>14</cp:revision>
  <dcterms:created xsi:type="dcterms:W3CDTF">2012-01-04T19:53:20Z</dcterms:created>
  <dcterms:modified xsi:type="dcterms:W3CDTF">2013-12-11T03:22:30Z</dcterms:modified>
</cp:coreProperties>
</file>